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59" r:id="rId5"/>
    <p:sldId id="261" r:id="rId6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4830B-D814-4D73-ABF8-138DF5AD11D8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EA7AC-3432-428D-88CF-05DA9A651CA9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37168763"/>
      </p:ext>
    </p:extLst>
  </p:cSld>
  <p:clrMapOvr>
    <a:masterClrMapping/>
  </p:clrMapOvr>
  <p:transition spd="slow" advClick="0" advTm="17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7C71C-3D61-47E0-95E3-A7D64842D497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6BB9F-F62C-474A-9BFD-A71011C1CA2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60053888"/>
      </p:ext>
    </p:extLst>
  </p:cSld>
  <p:clrMapOvr>
    <a:masterClrMapping/>
  </p:clrMapOvr>
  <p:transition spd="slow" advClick="0" advTm="17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62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62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068B7-BD0E-4F97-B8CC-7147259664FF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F4024-A77A-44E1-ABD8-B725948671C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6019687"/>
      </p:ext>
    </p:extLst>
  </p:cSld>
  <p:clrMapOvr>
    <a:masterClrMapping/>
  </p:clrMapOvr>
  <p:transition spd="slow" advClick="0" advTm="17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4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4830B-D814-4D73-ABF8-138DF5AD11D8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EA7AC-3432-428D-88CF-05DA9A651CA9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56777834"/>
      </p:ext>
    </p:extLst>
  </p:cSld>
  <p:clrMapOvr>
    <a:masterClrMapping/>
  </p:clrMapOvr>
  <p:transition spd="slow" advClick="0" advTm="17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15517-4AE2-49B0-886F-A76BE7023201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6AFC2-5F38-43AD-BC5E-28F89EF829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24923885"/>
      </p:ext>
    </p:extLst>
  </p:cSld>
  <p:clrMapOvr>
    <a:masterClrMapping/>
  </p:clrMapOvr>
  <p:transition spd="slow" advClick="0" advTm="1700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DDDCD-9FB8-4FA5-85E5-99B80F702EE2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1DCF1-E2EF-4BFE-8589-ADD7061B7F0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11434609"/>
      </p:ext>
    </p:extLst>
  </p:cSld>
  <p:clrMapOvr>
    <a:masterClrMapping/>
  </p:clrMapOvr>
  <p:transition spd="slow" advClick="0" advTm="1700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2EC15-3E9D-475F-8674-E3C1C3FC7C67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881B-FF55-49F2-903E-FEFED7F5038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31811017"/>
      </p:ext>
    </p:extLst>
  </p:cSld>
  <p:clrMapOvr>
    <a:masterClrMapping/>
  </p:clrMapOvr>
  <p:transition spd="slow" advClick="0" advTm="1700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3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3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FB8AB-E57B-4AAC-8688-34985CB5B3F5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EA750-D751-4CF8-96ED-31CFB5CAD0F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06167964"/>
      </p:ext>
    </p:extLst>
  </p:cSld>
  <p:clrMapOvr>
    <a:masterClrMapping/>
  </p:clrMapOvr>
  <p:transition spd="slow" advClick="0" advTm="1700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D54F1-9B6A-4B5F-973F-4BF306C326B8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260C4-8486-423F-9383-18390D7412B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9357372"/>
      </p:ext>
    </p:extLst>
  </p:cSld>
  <p:clrMapOvr>
    <a:masterClrMapping/>
  </p:clrMapOvr>
  <p:transition spd="slow" advClick="0" advTm="1700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7A843-A7C7-4AFE-ACFB-84393BF8BD78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C8BD5-1BEB-403B-B073-2ED41D01CE8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23713991"/>
      </p:ext>
    </p:extLst>
  </p:cSld>
  <p:clrMapOvr>
    <a:masterClrMapping/>
  </p:clrMapOvr>
  <p:transition spd="slow" advClick="0" advTm="1700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7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B4E40-C736-45D4-8221-8F2C46930B69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394A8-8C7D-4DC5-A8D0-E88C4F24ED1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24132773"/>
      </p:ext>
    </p:extLst>
  </p:cSld>
  <p:clrMapOvr>
    <a:masterClrMapping/>
  </p:clrMapOvr>
  <p:transition spd="slow" advClick="0" advTm="17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15517-4AE2-49B0-886F-A76BE7023201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6AFC2-5F38-43AD-BC5E-28F89EF829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09065380"/>
      </p:ext>
    </p:extLst>
  </p:cSld>
  <p:clrMapOvr>
    <a:masterClrMapping/>
  </p:clrMapOvr>
  <p:transition spd="slow" advClick="0" advTm="1700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74FAF-D61C-411C-971A-8A045A80C167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197A2-BD73-4A00-AAC4-EFD7BDA20AE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67491061"/>
      </p:ext>
    </p:extLst>
  </p:cSld>
  <p:clrMapOvr>
    <a:masterClrMapping/>
  </p:clrMapOvr>
  <p:transition spd="slow" advClick="0" advTm="1700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7C71C-3D61-47E0-95E3-A7D64842D497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6BB9F-F62C-474A-9BFD-A71011C1CA2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8481268"/>
      </p:ext>
    </p:extLst>
  </p:cSld>
  <p:clrMapOvr>
    <a:masterClrMapping/>
  </p:clrMapOvr>
  <p:transition spd="slow" advClick="0" advTm="1700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5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5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068B7-BD0E-4F97-B8CC-7147259664FF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F4024-A77A-44E1-ABD8-B725948671C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58923242"/>
      </p:ext>
    </p:extLst>
  </p:cSld>
  <p:clrMapOvr>
    <a:masterClrMapping/>
  </p:clrMapOvr>
  <p:transition spd="slow" advClick="0" advTm="17000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4830B-D814-4D73-ABF8-138DF5AD11D8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EA7AC-3432-428D-88CF-05DA9A651CA9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46568188"/>
      </p:ext>
    </p:extLst>
  </p:cSld>
  <p:clrMapOvr>
    <a:masterClrMapping/>
  </p:clrMapOvr>
  <p:transition spd="slow" advClick="0" advTm="17000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15517-4AE2-49B0-886F-A76BE7023201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6AFC2-5F38-43AD-BC5E-28F89EF829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86375498"/>
      </p:ext>
    </p:extLst>
  </p:cSld>
  <p:clrMapOvr>
    <a:masterClrMapping/>
  </p:clrMapOvr>
  <p:transition spd="slow" advClick="0" advTm="17000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DDDCD-9FB8-4FA5-85E5-99B80F702EE2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1DCF1-E2EF-4BFE-8589-ADD7061B7F0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32601365"/>
      </p:ext>
    </p:extLst>
  </p:cSld>
  <p:clrMapOvr>
    <a:masterClrMapping/>
  </p:clrMapOvr>
  <p:transition spd="slow" advClick="0" advTm="17000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2EC15-3E9D-475F-8674-E3C1C3FC7C67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881B-FF55-49F2-903E-FEFED7F5038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33331235"/>
      </p:ext>
    </p:extLst>
  </p:cSld>
  <p:clrMapOvr>
    <a:masterClrMapping/>
  </p:clrMapOvr>
  <p:transition spd="slow" advClick="0" advTm="17000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FB8AB-E57B-4AAC-8688-34985CB5B3F5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EA750-D751-4CF8-96ED-31CFB5CAD0F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26964896"/>
      </p:ext>
    </p:extLst>
  </p:cSld>
  <p:clrMapOvr>
    <a:masterClrMapping/>
  </p:clrMapOvr>
  <p:transition spd="slow" advClick="0" advTm="17000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D54F1-9B6A-4B5F-973F-4BF306C326B8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260C4-8486-423F-9383-18390D7412B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45283601"/>
      </p:ext>
    </p:extLst>
  </p:cSld>
  <p:clrMapOvr>
    <a:masterClrMapping/>
  </p:clrMapOvr>
  <p:transition spd="slow" advClick="0" advTm="17000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7A843-A7C7-4AFE-ACFB-84393BF8BD78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C8BD5-1BEB-403B-B073-2ED41D01CE8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0450321"/>
      </p:ext>
    </p:extLst>
  </p:cSld>
  <p:clrMapOvr>
    <a:masterClrMapping/>
  </p:clrMapOvr>
  <p:transition spd="slow" advClick="0" advTm="17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DDDCD-9FB8-4FA5-85E5-99B80F702EE2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1DCF1-E2EF-4BFE-8589-ADD7061B7F0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09445115"/>
      </p:ext>
    </p:extLst>
  </p:cSld>
  <p:clrMapOvr>
    <a:masterClrMapping/>
  </p:clrMapOvr>
  <p:transition spd="slow" advClick="0" advTm="17000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B4E40-C736-45D4-8221-8F2C46930B69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394A8-8C7D-4DC5-A8D0-E88C4F24ED1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17700503"/>
      </p:ext>
    </p:extLst>
  </p:cSld>
  <p:clrMapOvr>
    <a:masterClrMapping/>
  </p:clrMapOvr>
  <p:transition spd="slow" advClick="0" advTm="17000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74FAF-D61C-411C-971A-8A045A80C167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197A2-BD73-4A00-AAC4-EFD7BDA20AE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4774614"/>
      </p:ext>
    </p:extLst>
  </p:cSld>
  <p:clrMapOvr>
    <a:masterClrMapping/>
  </p:clrMapOvr>
  <p:transition spd="slow" advClick="0" advTm="17000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7C71C-3D61-47E0-95E3-A7D64842D497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6BB9F-F62C-474A-9BFD-A71011C1CA2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3480515"/>
      </p:ext>
    </p:extLst>
  </p:cSld>
  <p:clrMapOvr>
    <a:masterClrMapping/>
  </p:clrMapOvr>
  <p:transition spd="slow" advClick="0" advTm="17000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068B7-BD0E-4F97-B8CC-7147259664FF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F4024-A77A-44E1-ABD8-B725948671C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99254379"/>
      </p:ext>
    </p:extLst>
  </p:cSld>
  <p:clrMapOvr>
    <a:masterClrMapping/>
  </p:clrMapOvr>
  <p:transition spd="slow" advClick="0" advTm="17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2EC15-3E9D-475F-8674-E3C1C3FC7C67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881B-FF55-49F2-903E-FEFED7F5038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43973213"/>
      </p:ext>
    </p:extLst>
  </p:cSld>
  <p:clrMapOvr>
    <a:masterClrMapping/>
  </p:clrMapOvr>
  <p:transition spd="slow" advClick="0" advTm="17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FB8AB-E57B-4AAC-8688-34985CB5B3F5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EA750-D751-4CF8-96ED-31CFB5CAD0F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15052912"/>
      </p:ext>
    </p:extLst>
  </p:cSld>
  <p:clrMapOvr>
    <a:masterClrMapping/>
  </p:clrMapOvr>
  <p:transition spd="slow" advClick="0" advTm="17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D54F1-9B6A-4B5F-973F-4BF306C326B8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260C4-8486-423F-9383-18390D7412B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63961432"/>
      </p:ext>
    </p:extLst>
  </p:cSld>
  <p:clrMapOvr>
    <a:masterClrMapping/>
  </p:clrMapOvr>
  <p:transition spd="slow" advClick="0" advTm="17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7A843-A7C7-4AFE-ACFB-84393BF8BD78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C8BD5-1BEB-403B-B073-2ED41D01CE8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14878687"/>
      </p:ext>
    </p:extLst>
  </p:cSld>
  <p:clrMapOvr>
    <a:masterClrMapping/>
  </p:clrMapOvr>
  <p:transition spd="slow" advClick="0" advTm="17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B4E40-C736-45D4-8221-8F2C46930B69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394A8-8C7D-4DC5-A8D0-E88C4F24ED1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87351683"/>
      </p:ext>
    </p:extLst>
  </p:cSld>
  <p:clrMapOvr>
    <a:masterClrMapping/>
  </p:clrMapOvr>
  <p:transition spd="slow" advClick="0" advTm="17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74FAF-D61C-411C-971A-8A045A80C167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197A2-BD73-4A00-AAC4-EFD7BDA20AE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15010959"/>
      </p:ext>
    </p:extLst>
  </p:cSld>
  <p:clrMapOvr>
    <a:masterClrMapping/>
  </p:clrMapOvr>
  <p:transition spd="slow" advClick="0" advTm="17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CE2F09-6189-4245-BAAE-BF063AC73311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7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73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624DEA-B569-4745-AF78-9B02396FE778}" type="slidenum">
              <a:rPr lang="sl-SI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69018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17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CE2F09-6189-4245-BAAE-BF063AC73311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624DEA-B569-4745-AF78-9B02396FE778}" type="slidenum">
              <a:rPr lang="sl-SI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0041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 advTm="17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CE2F09-6189-4245-BAAE-BF063AC73311}" type="datetimeFigureOut">
              <a:rPr lang="sl-SI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2.10.2015</a:t>
            </a:fld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l-S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624DEA-B569-4745-AF78-9B02396FE778}" type="slidenum">
              <a:rPr lang="sl-SI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730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 advClick="0" advTm="17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4762500" algn="l"/>
              </a:tabLst>
            </a:pPr>
            <a:r>
              <a:rPr lang="sl-SI" altLang="sl-SI" b="1" i="1" smtClean="0">
                <a:solidFill>
                  <a:srgbClr val="008758"/>
                </a:solidFill>
                <a:ea typeface="Times New Roman" pitchFamily="18" charset="0"/>
                <a:cs typeface="Calibri" pitchFamily="34" charset="0"/>
              </a:rPr>
              <a:t>»</a:t>
            </a:r>
            <a:r>
              <a:rPr lang="sl-SI" altLang="sl-SI" sz="3600" b="1" i="1" smtClean="0">
                <a:solidFill>
                  <a:srgbClr val="008758"/>
                </a:solidFill>
                <a:ea typeface="Times New Roman" pitchFamily="18" charset="0"/>
                <a:cs typeface="Calibri" pitchFamily="34" charset="0"/>
              </a:rPr>
              <a:t>NI DEBATE – V GORENJE SUROVINO DAJTE STARE APARATE!«</a:t>
            </a:r>
            <a:r>
              <a:rPr lang="sl-SI" altLang="sl-SI" sz="3600" smtClean="0">
                <a:latin typeface="Times New Roman" pitchFamily="18" charset="0"/>
                <a:ea typeface="Times New Roman" pitchFamily="18" charset="0"/>
                <a:cs typeface="Calibri" pitchFamily="34" charset="0"/>
              </a:rPr>
              <a:t/>
            </a:r>
            <a:br>
              <a:rPr lang="sl-SI" altLang="sl-SI" sz="3600" smtClean="0">
                <a:latin typeface="Times New Roman" pitchFamily="18" charset="0"/>
                <a:ea typeface="Times New Roman" pitchFamily="18" charset="0"/>
                <a:cs typeface="Calibri" pitchFamily="34" charset="0"/>
              </a:rPr>
            </a:br>
            <a:endParaRPr lang="sl-SI" altLang="sl-SI" sz="3600" smtClean="0"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12291" name="Ograda vsebine 3" descr="možicelj vleče aparat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513" y="1700238"/>
            <a:ext cx="4267200" cy="1728787"/>
          </a:xfrm>
        </p:spPr>
      </p:pic>
      <p:sp>
        <p:nvSpPr>
          <p:cNvPr id="5" name="Pravokotnik 4"/>
          <p:cNvSpPr/>
          <p:nvPr/>
        </p:nvSpPr>
        <p:spPr>
          <a:xfrm>
            <a:off x="1007271" y="4005263"/>
            <a:ext cx="6750844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eaLnBrk="0" fontAlgn="base" hangingPunct="0">
              <a:spcBef>
                <a:spcPct val="0"/>
              </a:spcBef>
              <a:buFont typeface="Symbol"/>
              <a:buChar char=""/>
              <a:defRPr/>
            </a:pPr>
            <a:r>
              <a:rPr lang="sl-SI" sz="2800" b="1" i="1" u="sng" dirty="0">
                <a:solidFill>
                  <a:srgbClr val="00B050"/>
                </a:solidFill>
                <a:ea typeface="Times New Roman"/>
                <a:cs typeface="Calibri"/>
              </a:rPr>
              <a:t>OD 5.10.2015 DO 9.10.2015, ZABOJNIK ZA OŠ NEZNANIH TALCEV DRAVOGRAD.</a:t>
            </a:r>
            <a:endParaRPr lang="sl-SI" sz="2800" u="sng" dirty="0">
              <a:solidFill>
                <a:srgbClr val="00B050"/>
              </a:solidFill>
              <a:latin typeface="Times New Roman"/>
              <a:ea typeface="Times New Roman"/>
            </a:endParaRPr>
          </a:p>
          <a:p>
            <a:pPr algn="just" eaLnBrk="0" fontAlgn="base" hangingPunct="0">
              <a:spcBef>
                <a:spcPct val="0"/>
              </a:spcBef>
              <a:defRPr/>
            </a:pPr>
            <a:endParaRPr lang="sl-SI" sz="2800" u="sng" dirty="0">
              <a:solidFill>
                <a:srgbClr val="00B050"/>
              </a:solidFill>
              <a:latin typeface="Times New Roman"/>
              <a:ea typeface="Times New Roman"/>
            </a:endParaRPr>
          </a:p>
          <a:p>
            <a:pPr marL="342900" indent="-342900" algn="just" eaLnBrk="0" fontAlgn="base" hangingPunct="0">
              <a:spcBef>
                <a:spcPct val="0"/>
              </a:spcBef>
              <a:buFont typeface="Symbol"/>
              <a:buChar char=""/>
              <a:tabLst>
                <a:tab pos="647700" algn="l"/>
              </a:tabLst>
              <a:defRPr/>
            </a:pPr>
            <a:r>
              <a:rPr lang="sl-SI" sz="2800" b="1" i="1" u="sng" dirty="0">
                <a:solidFill>
                  <a:srgbClr val="00B050"/>
                </a:solidFill>
                <a:ea typeface="Times New Roman"/>
                <a:cs typeface="Calibri"/>
              </a:rPr>
              <a:t>OD 5.10 DO 22.10.2015, ZBIRNI CENTRI GORENJE SUROVINA .</a:t>
            </a:r>
            <a:endParaRPr lang="sl-SI" sz="2800" u="sng" dirty="0">
              <a:solidFill>
                <a:srgbClr val="00B05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8108457"/>
      </p:ext>
    </p:extLst>
  </p:cSld>
  <p:clrMapOvr>
    <a:masterClrMapping/>
  </p:clrMapOvr>
  <p:transition spd="slow" advClick="0" advTm="17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sl-SI" sz="2800" b="1" i="1" smtClean="0">
                <a:solidFill>
                  <a:srgbClr val="00B050"/>
                </a:solidFill>
              </a:rPr>
              <a:t>Vabimo vse, ki imate doma kakršenkoli kos odpadne električne in elektronske opreme, da se akcije udeležite!</a:t>
            </a:r>
            <a:r>
              <a:rPr lang="sl-SI" altLang="sl-SI" sz="2800" smtClean="0">
                <a:solidFill>
                  <a:srgbClr val="00B050"/>
                </a:solidFill>
              </a:rPr>
              <a:t/>
            </a:r>
            <a:br>
              <a:rPr lang="sl-SI" altLang="sl-SI" sz="2800" smtClean="0">
                <a:solidFill>
                  <a:srgbClr val="00B050"/>
                </a:solidFill>
              </a:rPr>
            </a:br>
            <a:endParaRPr lang="sl-SI" altLang="sl-SI" sz="2800" smtClean="0">
              <a:solidFill>
                <a:srgbClr val="00B050"/>
              </a:solidFill>
            </a:endParaRPr>
          </a:p>
        </p:txBody>
      </p:sp>
      <p:sp>
        <p:nvSpPr>
          <p:cNvPr id="13315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380810" cy="4852988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sl-SI" altLang="sl-SI" sz="2400" b="1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KAJ SE ZBIRA:</a:t>
            </a:r>
            <a:endParaRPr lang="sl-SI" altLang="sl-SI" sz="2400" smtClean="0">
              <a:solidFill>
                <a:srgbClr val="215968"/>
              </a:solidFill>
              <a:latin typeface="Times New Roman" pitchFamily="18" charset="0"/>
              <a:ea typeface="Times New Roman" pitchFamily="18" charset="0"/>
              <a:cs typeface="Calibri" pitchFamily="34" charset="0"/>
            </a:endParaRPr>
          </a:p>
          <a:p>
            <a:pPr marL="0" indent="0" algn="just">
              <a:buFont typeface="Arial" charset="0"/>
              <a:buNone/>
            </a:pPr>
            <a:r>
              <a:rPr lang="sl-SI" altLang="sl-SI" sz="2400" b="1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 </a:t>
            </a:r>
            <a:endParaRPr lang="sl-SI" altLang="sl-SI" sz="2400" smtClean="0">
              <a:solidFill>
                <a:srgbClr val="215968"/>
              </a:solidFill>
              <a:latin typeface="Times New Roman" pitchFamily="18" charset="0"/>
              <a:ea typeface="Times New Roman" pitchFamily="18" charset="0"/>
              <a:cs typeface="Calibri" pitchFamily="34" charset="0"/>
            </a:endParaRPr>
          </a:p>
          <a:p>
            <a:pPr marL="0" indent="0" algn="just">
              <a:buFont typeface="Symbol" pitchFamily="18" charset="2"/>
              <a:buChar char=""/>
            </a:pPr>
            <a:r>
              <a:rPr lang="sl-SI" altLang="sl-SI" sz="2400" b="1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VELIKI GOSPODINJSKI APARATI </a:t>
            </a:r>
            <a:r>
              <a:rPr lang="sl-SI" altLang="sl-SI" sz="2400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(hladilniki, zamrzovalne omare in skrinje, štedilniki, pomivalni stroji, sušilni stroji, pečice, el. radiatorji, mikrovalovne pečice …)</a:t>
            </a:r>
            <a:endParaRPr lang="sl-SI" altLang="sl-SI" sz="2400" smtClean="0">
              <a:solidFill>
                <a:srgbClr val="215968"/>
              </a:solidFill>
              <a:latin typeface="Times New Roman" pitchFamily="18" charset="0"/>
              <a:ea typeface="Times New Roman" pitchFamily="18" charset="0"/>
              <a:cs typeface="Calibri" pitchFamily="34" charset="0"/>
            </a:endParaRPr>
          </a:p>
          <a:p>
            <a:pPr marL="0" indent="0" algn="just">
              <a:buFont typeface="Symbol" pitchFamily="18" charset="2"/>
              <a:buChar char=""/>
            </a:pPr>
            <a:r>
              <a:rPr lang="sl-SI" altLang="sl-SI" sz="2400" b="1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MALI GOSPODINJSKI APARATI </a:t>
            </a:r>
            <a:r>
              <a:rPr lang="sl-SI" altLang="sl-SI" sz="2400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(sesalniki, el. metle, el. orodje, tiskalniki, računalniki, mikserji,, radio aparati, likalniki, ocvrtniki…)</a:t>
            </a:r>
            <a:endParaRPr lang="sl-SI" altLang="sl-SI" sz="2400" smtClean="0">
              <a:solidFill>
                <a:srgbClr val="215968"/>
              </a:solidFill>
              <a:latin typeface="Times New Roman" pitchFamily="18" charset="0"/>
              <a:ea typeface="Times New Roman" pitchFamily="18" charset="0"/>
              <a:cs typeface="Calibri" pitchFamily="34" charset="0"/>
            </a:endParaRPr>
          </a:p>
          <a:p>
            <a:pPr marL="0" indent="0" algn="just">
              <a:buFont typeface="Symbol" pitchFamily="18" charset="2"/>
              <a:buChar char=""/>
            </a:pPr>
            <a:r>
              <a:rPr lang="sl-SI" altLang="sl-SI" sz="2400" b="1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DROBNI APARATI </a:t>
            </a:r>
            <a:r>
              <a:rPr lang="sl-SI" altLang="sl-SI" sz="2400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(telefoni, GSM, el. igrače, MP3, brivniki, feni, tipkovnice, miške, polnilci, el. ščetke, USB …)</a:t>
            </a:r>
            <a:endParaRPr lang="sl-SI" altLang="sl-SI" sz="2400" smtClean="0">
              <a:solidFill>
                <a:srgbClr val="215968"/>
              </a:solidFill>
              <a:latin typeface="Times New Roman" pitchFamily="18" charset="0"/>
              <a:ea typeface="Times New Roman" pitchFamily="18" charset="0"/>
              <a:cs typeface="Calibri" pitchFamily="34" charset="0"/>
            </a:endParaRPr>
          </a:p>
          <a:p>
            <a:pPr marL="0" indent="0" algn="just">
              <a:buFont typeface="Symbol" pitchFamily="18" charset="2"/>
              <a:buChar char=""/>
            </a:pPr>
            <a:r>
              <a:rPr lang="sl-SI" altLang="sl-SI" sz="2400" b="1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TV IN MONITORJI </a:t>
            </a:r>
            <a:r>
              <a:rPr lang="sl-SI" altLang="sl-SI" sz="2400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(TV aparati in računalniški monitorji)</a:t>
            </a:r>
            <a:endParaRPr lang="sl-SI" altLang="sl-SI" sz="2400" smtClean="0">
              <a:solidFill>
                <a:srgbClr val="215968"/>
              </a:solidFill>
              <a:latin typeface="Times New Roman" pitchFamily="18" charset="0"/>
              <a:ea typeface="Times New Roman" pitchFamily="18" charset="0"/>
              <a:cs typeface="Calibri" pitchFamily="34" charset="0"/>
            </a:endParaRPr>
          </a:p>
          <a:p>
            <a:pPr marL="0" indent="0" algn="just">
              <a:buFont typeface="Symbol" pitchFamily="18" charset="2"/>
              <a:buChar char=""/>
            </a:pPr>
            <a:r>
              <a:rPr lang="sl-SI" altLang="sl-SI" sz="2400" b="1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SIJALKE (žarnice)</a:t>
            </a:r>
            <a:endParaRPr lang="sl-SI" altLang="sl-SI" sz="2400" smtClean="0">
              <a:solidFill>
                <a:srgbClr val="215968"/>
              </a:solidFill>
              <a:latin typeface="Times New Roman" pitchFamily="18" charset="0"/>
              <a:ea typeface="Times New Roman" pitchFamily="18" charset="0"/>
              <a:cs typeface="Calibri" pitchFamily="34" charset="0"/>
            </a:endParaRPr>
          </a:p>
          <a:p>
            <a:pPr marL="0" indent="0" algn="just">
              <a:buFont typeface="Symbol" pitchFamily="18" charset="2"/>
              <a:buChar char=""/>
            </a:pPr>
            <a:r>
              <a:rPr lang="sl-SI" altLang="sl-SI" sz="2400" b="1" i="1" smtClean="0">
                <a:solidFill>
                  <a:srgbClr val="215968"/>
                </a:solidFill>
                <a:ea typeface="Times New Roman" pitchFamily="18" charset="0"/>
                <a:cs typeface="Calibri" pitchFamily="34" charset="0"/>
              </a:rPr>
              <a:t>ODPADNE BATERIJE (vseh velikosti)</a:t>
            </a:r>
            <a:endParaRPr lang="sl-SI" altLang="sl-SI" sz="2400" smtClean="0">
              <a:solidFill>
                <a:srgbClr val="215968"/>
              </a:solidFill>
              <a:latin typeface="Times New Roman" pitchFamily="18" charset="0"/>
              <a:ea typeface="Times New Roman" pitchFamily="18" charset="0"/>
              <a:cs typeface="Calibri" pitchFamily="34" charset="0"/>
            </a:endParaRPr>
          </a:p>
          <a:p>
            <a:pPr marL="0" indent="0"/>
            <a:endParaRPr lang="sl-SI" altLang="sl-SI" sz="2400" smtClean="0">
              <a:ea typeface="Times New Roman" pitchFamily="18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002763"/>
      </p:ext>
    </p:extLst>
  </p:cSld>
  <p:clrMapOvr>
    <a:masterClrMapping/>
  </p:clrMapOvr>
  <p:transition spd="slow" advClick="0" advTm="17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1633">
            <a:off x="6569869" y="4976818"/>
            <a:ext cx="142875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9569" y="620713"/>
            <a:ext cx="8316516" cy="1295400"/>
          </a:xfrm>
        </p:spPr>
        <p:txBody>
          <a:bodyPr/>
          <a:lstStyle/>
          <a:p>
            <a:pPr>
              <a:defRPr/>
            </a:pPr>
            <a:r>
              <a:rPr lang="sl-SI" sz="2800" b="1" i="1" dirty="0">
                <a:solidFill>
                  <a:schemeClr val="accent5">
                    <a:lumMod val="50000"/>
                  </a:schemeClr>
                </a:solidFill>
              </a:rPr>
              <a:t>Večje aparate naj vaši </a:t>
            </a:r>
            <a:r>
              <a:rPr lang="sl-SI" sz="2800" b="1" i="1">
                <a:solidFill>
                  <a:schemeClr val="accent5">
                    <a:lumMod val="50000"/>
                  </a:schemeClr>
                </a:solidFill>
              </a:rPr>
              <a:t>starši </a:t>
            </a:r>
            <a:r>
              <a:rPr lang="sl-SI" sz="2800" b="1" i="1" smtClean="0">
                <a:solidFill>
                  <a:schemeClr val="accent5">
                    <a:lumMod val="50000"/>
                  </a:schemeClr>
                </a:solidFill>
              </a:rPr>
              <a:t>odpeljejo od </a:t>
            </a:r>
            <a:r>
              <a:rPr lang="sl-SI" sz="2800" b="1" i="1" dirty="0">
                <a:solidFill>
                  <a:schemeClr val="accent5">
                    <a:lumMod val="50000"/>
                  </a:schemeClr>
                </a:solidFill>
              </a:rPr>
              <a:t>pon. – petka od 7.00-18.00, </a:t>
            </a:r>
            <a:r>
              <a:rPr lang="sl-SI" sz="2800" b="1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sl-SI" sz="28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sl-SI" sz="2800" b="1" i="1" dirty="0" smtClean="0">
                <a:solidFill>
                  <a:schemeClr val="accent5">
                    <a:lumMod val="50000"/>
                  </a:schemeClr>
                </a:solidFill>
              </a:rPr>
              <a:t>ter </a:t>
            </a:r>
            <a:r>
              <a:rPr lang="sl-SI" sz="2800" b="1" i="1" dirty="0">
                <a:solidFill>
                  <a:schemeClr val="accent5">
                    <a:lumMod val="50000"/>
                  </a:schemeClr>
                </a:solidFill>
              </a:rPr>
              <a:t>soboto od 8.00 do 12.00 na:</a:t>
            </a:r>
            <a:r>
              <a:rPr lang="sl-SI" sz="28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sl-SI" sz="2800" dirty="0">
                <a:solidFill>
                  <a:schemeClr val="accent5">
                    <a:lumMod val="50000"/>
                  </a:schemeClr>
                </a:solidFill>
              </a:rPr>
            </a:br>
            <a:endParaRPr lang="sl-SI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575072" y="2205038"/>
            <a:ext cx="8229600" cy="1871662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sl-SI" sz="2800" b="1" i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Calibri"/>
              </a:rPr>
              <a:t>Gorenje Surovino, Pameče 163, Slovenj Gradec </a:t>
            </a:r>
            <a:endParaRPr lang="sl-SI" sz="2800" dirty="0" smtClean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sl-SI" sz="2800" b="1" i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Calibri"/>
              </a:rPr>
              <a:t>Gorenje Surovina d.o.o., Dobja vas 188, Ravne  </a:t>
            </a:r>
            <a:endParaRPr lang="sl-SI" sz="2800" dirty="0" smtClean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sl-SI" sz="2800" b="1" i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Calibri"/>
              </a:rPr>
              <a:t>Gorenje Surovina d.o.o., Mariborska cesta 44, Ravne  </a:t>
            </a:r>
            <a:endParaRPr lang="sl-SI" sz="2800" dirty="0" smtClean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>
              <a:defRPr/>
            </a:pPr>
            <a:endParaRPr lang="sl-SI" dirty="0"/>
          </a:p>
        </p:txBody>
      </p:sp>
      <p:sp>
        <p:nvSpPr>
          <p:cNvPr id="14341" name="Pravokotnik 3"/>
          <p:cNvSpPr>
            <a:spLocks noChangeArrowheads="1"/>
          </p:cNvSpPr>
          <p:nvPr/>
        </p:nvSpPr>
        <p:spPr bwMode="auto">
          <a:xfrm>
            <a:off x="683421" y="4437063"/>
            <a:ext cx="77771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4572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4572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4572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sl-SI" altLang="sl-SI" sz="2800" i="1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Bodite pazljivi pri prinašanju odpadne OEEO, </a:t>
            </a:r>
            <a:r>
              <a:rPr lang="sl-SI" altLang="sl-SI" sz="2800" b="1" i="1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še posebno pri sijalkah</a:t>
            </a:r>
            <a:r>
              <a:rPr lang="sl-SI" altLang="sl-SI" sz="2800" i="1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, ki vsebujejo živo srebro. Najboljše, da jih prinesete npr. v škatlah za čevlje. </a:t>
            </a:r>
            <a:endParaRPr lang="sl-SI" altLang="sl-SI" sz="280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799735"/>
      </p:ext>
    </p:extLst>
  </p:cSld>
  <p:clrMapOvr>
    <a:masterClrMapping/>
  </p:clrMapOvr>
  <p:transition spd="slow" advClick="0" advTm="17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125</Words>
  <Application>Microsoft Office PowerPoint</Application>
  <PresentationFormat>Diaprojekcija na zaslonu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Naslovi diapozitivov</vt:lpstr>
      </vt:variant>
      <vt:variant>
        <vt:i4>3</vt:i4>
      </vt:variant>
    </vt:vector>
  </HeadingPairs>
  <TitlesOfParts>
    <vt:vector size="6" baseType="lpstr">
      <vt:lpstr>1_Officeova tema</vt:lpstr>
      <vt:lpstr>Officeova tema</vt:lpstr>
      <vt:lpstr>2_Officeova tema</vt:lpstr>
      <vt:lpstr>»NI DEBATE – V GORENJE SUROVINO DAJTE STARE APARATE!« </vt:lpstr>
      <vt:lpstr>Vabimo vse, ki imate doma kakršenkoli kos odpadne električne in elektronske opreme, da se akcije udeležite! </vt:lpstr>
      <vt:lpstr>Večje aparate naj vaši starši odpeljejo od pon. – petka od 7.00-18.00,  ter soboto od 8.00 do 12.00 na: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»NI DEBATE – V GORENJE SUROVINO DAJTE STARE APARATE!« </dc:title>
  <dc:creator>Aleksandra Rozic</dc:creator>
  <cp:lastModifiedBy>Aleksandra Rozic</cp:lastModifiedBy>
  <cp:revision>1</cp:revision>
  <dcterms:created xsi:type="dcterms:W3CDTF">2015-10-02T06:02:54Z</dcterms:created>
  <dcterms:modified xsi:type="dcterms:W3CDTF">2015-10-02T06:05:30Z</dcterms:modified>
</cp:coreProperties>
</file>