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20" autoAdjust="0"/>
  </p:normalViewPr>
  <p:slideViewPr>
    <p:cSldViewPr>
      <p:cViewPr varScale="1">
        <p:scale>
          <a:sx n="84" d="100"/>
          <a:sy n="84" d="100"/>
        </p:scale>
        <p:origin x="9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l-SI" smtClean="0"/>
              <a:t>Primer naslovne strani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26747-6FB3-495E-952F-C5EED2D5FB7E}" type="datetimeFigureOut">
              <a:rPr lang="sl-SI" smtClean="0"/>
              <a:t>21.9.2015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60532-0D8D-41AC-A1D9-4BDCEDA60EA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799965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l-SI" smtClean="0"/>
              <a:t>Primer naslovne strani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C6DEE-2B03-4789-84C3-35F10008B233}" type="datetimeFigureOut">
              <a:rPr lang="sl-SI" smtClean="0"/>
              <a:t>21.9.2015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8687E-8F25-4BA3-B574-A5A2EF23C42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974151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39534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572774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71356772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10870170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16074707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287496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94804261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43567000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32665697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26227703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96476516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87888857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D8E296-8EB8-41B7-A0D3-3FDB8553B1F4}" type="datetimeFigureOut">
              <a:rPr lang="sl-SI" smtClean="0"/>
              <a:pPr/>
              <a:t>21.9.2015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3E1DE77-B852-46D6-ADBF-7A7191E158A4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15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 advTm="20000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139219" cy="3918965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chemeClr val="tx1"/>
                </a:solidFill>
              </a:rPr>
              <a:t>NAPOTKI ZA IZDELAVO POWER POINT PREDSTAVITVE</a:t>
            </a:r>
            <a:endParaRPr lang="sl-SI" b="1" dirty="0">
              <a:solidFill>
                <a:schemeClr val="tx1"/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653136"/>
            <a:ext cx="1468197" cy="1315588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3419872" y="5310930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SEPTEMBER 2015</a:t>
            </a:r>
            <a:endParaRPr lang="sl-SI" dirty="0"/>
          </a:p>
        </p:txBody>
      </p:sp>
    </p:spTree>
    <p:custDataLst>
      <p:tags r:id="rId1"/>
    </p:custDataLst>
  </p:cSld>
  <p:clrMapOvr>
    <a:masterClrMapping/>
  </p:clrMapOvr>
  <p:transition advTm="2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chemeClr val="tx1"/>
                </a:solidFill>
              </a:rPr>
              <a:t>PRIPRAVA NA PREDSTAVITEV, VSEBINSKO NAVODILO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539552" y="1916832"/>
            <a:ext cx="7992888" cy="4175554"/>
          </a:xfrm>
        </p:spPr>
        <p:txBody>
          <a:bodyPr>
            <a:normAutofit fontScale="92500" lnSpcReduction="10000"/>
          </a:bodyPr>
          <a:lstStyle/>
          <a:p>
            <a:r>
              <a:rPr lang="sl-SI" sz="2800" b="1" dirty="0" smtClean="0"/>
              <a:t>IZDELAVA NAČRTA </a:t>
            </a:r>
            <a:r>
              <a:rPr lang="sl-SI" sz="2800" dirty="0" smtClean="0"/>
              <a:t>– namen predstavitve, časovna omejitev, število diapozitivov (po dogovoru z učiteljem);</a:t>
            </a:r>
            <a:endParaRPr lang="sl-SI" sz="2800" dirty="0"/>
          </a:p>
          <a:p>
            <a:r>
              <a:rPr lang="sl-SI" sz="2800" b="1" dirty="0" smtClean="0"/>
              <a:t>POZNAVANJE VSEBINE </a:t>
            </a:r>
            <a:r>
              <a:rPr lang="sl-SI" sz="2800" dirty="0" smtClean="0"/>
              <a:t>(predhodna priprava seminarske naloge – literatura, splet);</a:t>
            </a:r>
            <a:endParaRPr lang="sl-SI" sz="2800" dirty="0"/>
          </a:p>
          <a:p>
            <a:r>
              <a:rPr lang="sl-SI" sz="2800" b="1" dirty="0" smtClean="0"/>
              <a:t>STRUKTURA PREDSTAVITVE </a:t>
            </a:r>
            <a:r>
              <a:rPr lang="sl-SI" sz="2800" dirty="0" smtClean="0"/>
              <a:t>(naslovna stran, uvod, jedro, zaključek, viri):</a:t>
            </a:r>
            <a:endParaRPr lang="sl-SI" sz="2200" dirty="0"/>
          </a:p>
          <a:p>
            <a:pPr lvl="3"/>
            <a:r>
              <a:rPr lang="sl-SI" sz="2200" dirty="0" smtClean="0"/>
              <a:t>NASLOVNA </a:t>
            </a:r>
            <a:r>
              <a:rPr lang="sl-SI" sz="2200" dirty="0"/>
              <a:t>STRAN (osnovne informacije, naslov predstavitve)</a:t>
            </a:r>
          </a:p>
          <a:p>
            <a:pPr lvl="3"/>
            <a:r>
              <a:rPr lang="sl-SI" sz="2200" dirty="0"/>
              <a:t>UVOD (napovemo kaj bomo predstavljali, uvodna motivacija) </a:t>
            </a:r>
            <a:endParaRPr lang="sl-SI" sz="2200" dirty="0" smtClean="0"/>
          </a:p>
          <a:p>
            <a:pPr lvl="3"/>
            <a:r>
              <a:rPr lang="sl-SI" sz="2200" dirty="0" smtClean="0"/>
              <a:t>JEDRO (bistvo problema, razčlenitev na poglavja/podpoglavja)</a:t>
            </a:r>
          </a:p>
          <a:p>
            <a:pPr lvl="3"/>
            <a:r>
              <a:rPr lang="sl-SI" sz="2200" dirty="0" smtClean="0"/>
              <a:t>ZAKLJUČEK (izpostavimo ugotovitve)</a:t>
            </a:r>
          </a:p>
          <a:p>
            <a:pPr lvl="3"/>
            <a:r>
              <a:rPr lang="sl-SI" sz="2200" dirty="0" smtClean="0"/>
              <a:t>VIRI (pravilno citiramo vso uporabljeno literaturo in druge vire)</a:t>
            </a:r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l-SI" b="1" baseline="0" dirty="0" smtClean="0">
                <a:solidFill>
                  <a:schemeClr val="tx1"/>
                </a:solidFill>
              </a:rPr>
              <a:t>BOLJE MANJ KOT VEČ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2060848"/>
            <a:ext cx="7543801" cy="4023360"/>
          </a:xfrm>
        </p:spPr>
        <p:txBody>
          <a:bodyPr>
            <a:noAutofit/>
          </a:bodyPr>
          <a:lstStyle/>
          <a:p>
            <a:r>
              <a:rPr lang="sl-SI" sz="2800" baseline="0" dirty="0" smtClean="0"/>
              <a:t>BOLJE MANJ INFORMACIJ KOT PREVEČ;</a:t>
            </a:r>
          </a:p>
          <a:p>
            <a:r>
              <a:rPr lang="sl-SI" sz="2800" baseline="0" dirty="0" smtClean="0"/>
              <a:t>MALO BESEDILA NA ENEM DIAPOZITIVU; UPORABLJAJTE KLJUČNE BESEDE;</a:t>
            </a:r>
          </a:p>
          <a:p>
            <a:r>
              <a:rPr lang="sl-SI" sz="2800" baseline="0" dirty="0" smtClean="0"/>
              <a:t>NE UPORABLJAJTE PREVEČ ANIMACIJSKIH; PREHODOV OZ. NAJ BODO ENAKI;</a:t>
            </a:r>
          </a:p>
          <a:p>
            <a:r>
              <a:rPr lang="sl-SI" sz="2800" dirty="0" smtClean="0"/>
              <a:t>IZBERITE </a:t>
            </a:r>
            <a:r>
              <a:rPr lang="sl-SI" sz="2800" smtClean="0"/>
              <a:t>USTREZNE SLIKE - </a:t>
            </a:r>
            <a:r>
              <a:rPr lang="sl-SI" sz="2800" dirty="0" smtClean="0"/>
              <a:t>POVEZAVA Z VSEBINO (NE PREVEČ, DO 3 NA ENEM DIAPOZITIVU)</a:t>
            </a:r>
            <a:endParaRPr lang="sl-SI" sz="2800" baseline="0" dirty="0" smtClean="0"/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sl-SI" b="1" dirty="0" smtClean="0">
                <a:solidFill>
                  <a:schemeClr val="tx1"/>
                </a:solidFill>
              </a:rPr>
              <a:t>POMEMBNA</a:t>
            </a:r>
            <a:r>
              <a:rPr lang="sl-SI" b="1" baseline="0" dirty="0" smtClean="0">
                <a:solidFill>
                  <a:schemeClr val="tx1"/>
                </a:solidFill>
              </a:rPr>
              <a:t> JE OBLIKA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319570"/>
          </a:xfrm>
        </p:spPr>
        <p:txBody>
          <a:bodyPr>
            <a:noAutofit/>
          </a:bodyPr>
          <a:lstStyle/>
          <a:p>
            <a:r>
              <a:rPr lang="sl-SI" sz="2800" dirty="0" smtClean="0"/>
              <a:t>VSI DIAPOZITIVI NAJ IMAJO ENOTNO PREDLOGO (OZADJE, ČRKE, OBLIKE);</a:t>
            </a:r>
          </a:p>
          <a:p>
            <a:r>
              <a:rPr lang="sl-SI" sz="2800" dirty="0" smtClean="0"/>
              <a:t>UPORABLJAJTE</a:t>
            </a:r>
            <a:r>
              <a:rPr lang="sl-SI" sz="2800" baseline="0" dirty="0" smtClean="0"/>
              <a:t> DVE DO TRI BARVE ZA PISAVO (NPR. NASLOVI SO ENE BARVE, TEKST DRUGE);</a:t>
            </a:r>
          </a:p>
          <a:p>
            <a:r>
              <a:rPr lang="sl-SI" sz="2800" dirty="0" smtClean="0"/>
              <a:t>PORAVNAVE NAJ BODO</a:t>
            </a:r>
            <a:r>
              <a:rPr lang="sl-SI" sz="2800" baseline="0" dirty="0" smtClean="0"/>
              <a:t> NA LEVI STRANI</a:t>
            </a:r>
          </a:p>
          <a:p>
            <a:r>
              <a:rPr lang="sl-SI" sz="2800" baseline="0" dirty="0" smtClean="0"/>
              <a:t>UPORABLJAJTE </a:t>
            </a:r>
            <a:r>
              <a:rPr lang="sl-SI" sz="2800" dirty="0" smtClean="0"/>
              <a:t>ČITLJIVE</a:t>
            </a:r>
            <a:r>
              <a:rPr lang="sl-SI" sz="2800" baseline="0" dirty="0" smtClean="0"/>
              <a:t> PISAVE (ARIAL, VERDANA …);</a:t>
            </a:r>
          </a:p>
          <a:p>
            <a:r>
              <a:rPr lang="sl-SI" sz="2800" baseline="0" dirty="0" smtClean="0"/>
              <a:t>VELIKOST PISAVE NAJ BO NAJMANJ 26 ZA BESEDILO IN </a:t>
            </a:r>
            <a:r>
              <a:rPr lang="sl-SI" sz="2800" dirty="0" smtClean="0"/>
              <a:t>NAJMANJ 40</a:t>
            </a:r>
            <a:r>
              <a:rPr lang="sl-SI" sz="2800" baseline="0" dirty="0" smtClean="0"/>
              <a:t> ZA NASLOVE</a:t>
            </a:r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l-SI" b="1" baseline="0" dirty="0" smtClean="0">
                <a:solidFill>
                  <a:schemeClr val="tx1"/>
                </a:solidFill>
              </a:rPr>
              <a:t>OZADJE PREDSTAVITVE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l-SI" sz="2800" baseline="0" dirty="0" smtClean="0"/>
              <a:t>OZADJE PREDSTAVITVE NAJ BO PRIMERNE BARVE;</a:t>
            </a:r>
          </a:p>
          <a:p>
            <a:pPr lvl="0"/>
            <a:r>
              <a:rPr lang="sl-SI" sz="2800" baseline="0" dirty="0" smtClean="0"/>
              <a:t>ZELENA JE SPROŠČUJOČA,</a:t>
            </a:r>
            <a:r>
              <a:rPr lang="sl-SI" sz="2800" dirty="0" smtClean="0"/>
              <a:t> </a:t>
            </a:r>
            <a:r>
              <a:rPr lang="sl-SI" sz="2800" baseline="0" dirty="0" smtClean="0"/>
              <a:t>RUMENA IN RDEČA STA AGRESIVNI BARVI,</a:t>
            </a:r>
            <a:r>
              <a:rPr lang="sl-SI" sz="2800" dirty="0"/>
              <a:t> </a:t>
            </a:r>
            <a:r>
              <a:rPr lang="sl-SI" sz="2800" baseline="0" dirty="0" smtClean="0"/>
              <a:t>MODRA JE LAHKO ŽALOSTNA ALI DOLGOČASNA;</a:t>
            </a:r>
          </a:p>
          <a:p>
            <a:pPr lvl="0"/>
            <a:r>
              <a:rPr lang="sl-SI" sz="2800" baseline="0" dirty="0" smtClean="0"/>
              <a:t>NPR. RDEČE BESEDILO NA ZELENI PODLAGI JE PRIMERNO ZA BOŽIČNO PREDSTAVITEV;</a:t>
            </a:r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sl-SI" b="1" baseline="0" dirty="0" smtClean="0">
                <a:solidFill>
                  <a:schemeClr val="tx1"/>
                </a:solidFill>
              </a:rPr>
              <a:t>PRIPRAVA IN IZVEDBA PREDSTAVITVE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683568" y="1845734"/>
            <a:ext cx="7848871" cy="4391578"/>
          </a:xfrm>
        </p:spPr>
        <p:txBody>
          <a:bodyPr>
            <a:noAutofit/>
          </a:bodyPr>
          <a:lstStyle/>
          <a:p>
            <a:r>
              <a:rPr lang="sl-SI" sz="2800" dirty="0" smtClean="0"/>
              <a:t>DOBRO POZNAVANJE POWER POINTA;</a:t>
            </a:r>
          </a:p>
          <a:p>
            <a:r>
              <a:rPr lang="sl-SI" sz="2800" dirty="0" smtClean="0"/>
              <a:t>POTREBNO</a:t>
            </a:r>
            <a:r>
              <a:rPr lang="sl-SI" sz="2800" baseline="0" dirty="0" smtClean="0"/>
              <a:t> SE JE </a:t>
            </a:r>
            <a:r>
              <a:rPr lang="sl-SI" sz="2800" dirty="0" smtClean="0"/>
              <a:t>PREDHODNO PRIPRAVITI </a:t>
            </a:r>
            <a:r>
              <a:rPr lang="sl-SI" sz="2800" dirty="0"/>
              <a:t>(</a:t>
            </a:r>
            <a:r>
              <a:rPr lang="sl-SI" sz="2800" baseline="0" dirty="0" smtClean="0"/>
              <a:t>naredimo generalko);</a:t>
            </a:r>
          </a:p>
          <a:p>
            <a:r>
              <a:rPr lang="sl-SI" sz="2800" baseline="0" dirty="0" smtClean="0"/>
              <a:t>NE BERITE Z ZASLONA (dobro poznavanje vsebine);</a:t>
            </a:r>
          </a:p>
          <a:p>
            <a:r>
              <a:rPr lang="sl-SI" sz="2800" baseline="0" dirty="0" smtClean="0"/>
              <a:t>VEDNO GLEJTE PROTI GLEDALCEM, NIKOLI JIM NE KAŽITE HRBTA;</a:t>
            </a:r>
          </a:p>
          <a:p>
            <a:r>
              <a:rPr lang="sl-SI" sz="2800" baseline="0" dirty="0" smtClean="0"/>
              <a:t>BESEDILO NAJ BO SLOVNIČNO PRAVILNO;</a:t>
            </a:r>
          </a:p>
          <a:p>
            <a:r>
              <a:rPr lang="sl-SI" sz="2800" dirty="0" smtClean="0"/>
              <a:t>IZVEDBA PREDSTAVITVE NAJ NE BO </a:t>
            </a:r>
            <a:r>
              <a:rPr lang="sl-SI" sz="2800" baseline="0" dirty="0" smtClean="0"/>
              <a:t>PREHITRA IN NE PREPOČASNA</a:t>
            </a:r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chemeClr val="tx1"/>
                </a:solidFill>
              </a:rPr>
              <a:t>POVZETEK</a:t>
            </a:r>
            <a:endParaRPr lang="sl-SI" b="1" dirty="0">
              <a:solidFill>
                <a:schemeClr val="tx1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l-SI" sz="2600" dirty="0" smtClean="0"/>
              <a:t>SKRBNA PRIPRAVA (SEMINARSKA NALOGA</a:t>
            </a:r>
            <a:r>
              <a:rPr lang="sl-SI" sz="2600" baseline="0" dirty="0" smtClean="0"/>
              <a:t>, NAČRT);</a:t>
            </a:r>
          </a:p>
          <a:p>
            <a:r>
              <a:rPr lang="sl-SI" sz="2600" baseline="0" dirty="0" smtClean="0"/>
              <a:t>USTREZNA KOLIČINA (NE PREVEČ IN NE PREMALO);</a:t>
            </a:r>
          </a:p>
          <a:p>
            <a:r>
              <a:rPr lang="sl-SI" sz="2600" baseline="0" dirty="0" smtClean="0"/>
              <a:t>OBLIKA (PRIMERNA VELIKOST IN VRSTA PISAVE, BARVA, OZADJE…);</a:t>
            </a:r>
          </a:p>
          <a:p>
            <a:r>
              <a:rPr lang="sl-SI" sz="2600" baseline="0" dirty="0" smtClean="0"/>
              <a:t>VKLJUČIMO TUDI OSTALE MEDIJE (SLIKE, ANIMACIJE, ZVOK, VIDEO…);</a:t>
            </a:r>
          </a:p>
          <a:p>
            <a:r>
              <a:rPr lang="sl-SI" sz="2600" dirty="0" smtClean="0"/>
              <a:t>IZVEDBA IN PRIPRAVA PREDSTAVITVE NAJ BO UČINKOVITA TER USPEŠNA</a:t>
            </a:r>
            <a:endParaRPr lang="sl-SI" sz="2600" dirty="0"/>
          </a:p>
        </p:txBody>
      </p:sp>
    </p:spTree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l-SI" sz="6600" b="1" dirty="0" smtClean="0">
                <a:solidFill>
                  <a:schemeClr val="tx1"/>
                </a:solidFill>
              </a:rPr>
              <a:t>NASLOV PREDSTAVITVE</a:t>
            </a:r>
            <a:endParaRPr lang="sl-SI" sz="6600" b="1" dirty="0">
              <a:solidFill>
                <a:schemeClr val="tx1"/>
              </a:solidFill>
            </a:endParaRP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1"/>
                </a:solidFill>
              </a:rPr>
              <a:t>Ime in priimek avtorja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2483768" y="116632"/>
            <a:ext cx="424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100" dirty="0" smtClean="0">
                <a:solidFill>
                  <a:schemeClr val="bg1">
                    <a:lumMod val="65000"/>
                  </a:schemeClr>
                </a:solidFill>
              </a:rPr>
              <a:t>Primer naslovne strani</a:t>
            </a:r>
            <a:endParaRPr lang="sl-SI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PoljeZBesedilom 8"/>
          <p:cNvSpPr txBox="1"/>
          <p:nvPr/>
        </p:nvSpPr>
        <p:spPr>
          <a:xfrm>
            <a:off x="2470624" y="5729130"/>
            <a:ext cx="424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100" dirty="0" smtClean="0"/>
              <a:t>Kraj, datum</a:t>
            </a:r>
            <a:endParaRPr lang="sl-SI" sz="1100" dirty="0"/>
          </a:p>
        </p:txBody>
      </p:sp>
      <p:sp>
        <p:nvSpPr>
          <p:cNvPr id="11" name="PoljeZBesedilom 10"/>
          <p:cNvSpPr txBox="1"/>
          <p:nvPr/>
        </p:nvSpPr>
        <p:spPr>
          <a:xfrm>
            <a:off x="2500908" y="4046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OŠ Neznanih talcev Dravograd</a:t>
            </a:r>
            <a:endParaRPr lang="sl-SI" dirty="0"/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406" y="800418"/>
            <a:ext cx="1307475" cy="117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03337"/>
      </p:ext>
    </p:extLst>
  </p:cSld>
  <p:clrMapOvr>
    <a:masterClrMapping/>
  </p:clrMapOvr>
  <p:transition advTm="20000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5.3"/>
</p:tagLst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139</TotalTime>
  <Words>372</Words>
  <Application>Microsoft Office PowerPoint</Application>
  <PresentationFormat>Diaprojekcija na zaslonu (4:3)</PresentationFormat>
  <Paragraphs>44</Paragraphs>
  <Slides>8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1" baseType="lpstr">
      <vt:lpstr>Calibri</vt:lpstr>
      <vt:lpstr>Candara</vt:lpstr>
      <vt:lpstr>Retrospektiva</vt:lpstr>
      <vt:lpstr>NAPOTKI ZA IZDELAVO POWER POINT PREDSTAVITVE</vt:lpstr>
      <vt:lpstr>PRIPRAVA NA PREDSTAVITEV, VSEBINSKO NAVODILO</vt:lpstr>
      <vt:lpstr>BOLJE MANJ KOT VEČ</vt:lpstr>
      <vt:lpstr>POMEMBNA JE OBLIKA</vt:lpstr>
      <vt:lpstr>OZADJE PREDSTAVITVE</vt:lpstr>
      <vt:lpstr>PRIPRAVA IN IZVEDBA PREDSTAVITVE</vt:lpstr>
      <vt:lpstr>POVZETEK</vt:lpstr>
      <vt:lpstr>NASLOV PREDSTAVITVE</vt:lpstr>
    </vt:vector>
  </TitlesOfParts>
  <Company>OŠ Dravograd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KAKŠNA NAJ BO USTREZNA POWER POINT PREDSTAVITEV</dc:title>
  <dc:creator>pouk</dc:creator>
  <cp:lastModifiedBy>skrbnik</cp:lastModifiedBy>
  <cp:revision>25</cp:revision>
  <dcterms:created xsi:type="dcterms:W3CDTF">2010-01-15T06:11:32Z</dcterms:created>
  <dcterms:modified xsi:type="dcterms:W3CDTF">2015-09-21T15:13:57Z</dcterms:modified>
</cp:coreProperties>
</file>